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/>
    <p:restoredTop sz="94150"/>
  </p:normalViewPr>
  <p:slideViewPr>
    <p:cSldViewPr snapToGrid="0" snapToObjects="1">
      <p:cViewPr varScale="1">
        <p:scale>
          <a:sx n="120" d="100"/>
          <a:sy n="120" d="100"/>
        </p:scale>
        <p:origin x="1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0F8F7-A334-3E4C-8D56-E790C5D8B920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E0E58-49DA-D347-AE57-9BB96C561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9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E0E58-49DA-D347-AE57-9BB96C561D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2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3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1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0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9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9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2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CC71-1C47-9046-A0C8-1979704DB24E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7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3CA9F-3004-914A-BB85-B09658E02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3" y="-3285065"/>
            <a:ext cx="5639900" cy="2201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5A275-4B51-7240-8C20-16BA78B1B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072" y="666634"/>
            <a:ext cx="3700094" cy="1444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462C0-501F-7B46-B796-0A6905975A59}"/>
              </a:ext>
            </a:extLst>
          </p:cNvPr>
          <p:cNvSpPr txBox="1"/>
          <p:nvPr/>
        </p:nvSpPr>
        <p:spPr>
          <a:xfrm>
            <a:off x="1582008" y="2367292"/>
            <a:ext cx="68785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Certificate of Membership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to certify that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rgbClr val="F4963D"/>
                </a:solidFill>
              </a:rPr>
              <a:t>[Insert Agency Name]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an official member of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thenetworkone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network of </a:t>
            </a: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leading independent agencies in 2024/2025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90D13C4-EB54-0449-BE58-C645784A4E9E}"/>
              </a:ext>
            </a:extLst>
          </p:cNvPr>
          <p:cNvSpPr/>
          <p:nvPr/>
        </p:nvSpPr>
        <p:spPr>
          <a:xfrm>
            <a:off x="92599" y="92598"/>
            <a:ext cx="9699584" cy="6655443"/>
          </a:xfrm>
          <a:prstGeom prst="frame">
            <a:avLst>
              <a:gd name="adj1" fmla="val 587"/>
            </a:avLst>
          </a:prstGeom>
          <a:solidFill>
            <a:srgbClr val="F4963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A69C9-8D9B-864E-97E4-ADA8884ACDA0}"/>
              </a:ext>
            </a:extLst>
          </p:cNvPr>
          <p:cNvSpPr txBox="1"/>
          <p:nvPr/>
        </p:nvSpPr>
        <p:spPr>
          <a:xfrm>
            <a:off x="7794536" y="6348985"/>
            <a:ext cx="178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Julian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Boulding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President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6B52A-FA40-7743-A613-7E1235179CC0}"/>
              </a:ext>
            </a:extLst>
          </p:cNvPr>
          <p:cNvSpPr txBox="1"/>
          <p:nvPr/>
        </p:nvSpPr>
        <p:spPr>
          <a:xfrm>
            <a:off x="240796" y="5971892"/>
            <a:ext cx="1252266" cy="63094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sz="700" dirty="0"/>
              <a:t>thenetworkone Online Ltd.</a:t>
            </a:r>
          </a:p>
          <a:p>
            <a:r>
              <a:rPr lang="en-GB" sz="700" dirty="0"/>
              <a:t>3</a:t>
            </a:r>
            <a:r>
              <a:rPr lang="en-GB" sz="700" baseline="30000" dirty="0"/>
              <a:t>rd</a:t>
            </a:r>
            <a:r>
              <a:rPr lang="en-GB" sz="700" dirty="0"/>
              <a:t> Floor, 48 Beak Street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Soho, London W1F 9RL, UK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Company Reg No. </a:t>
            </a:r>
            <a:r>
              <a:rPr lang="en-GB" sz="7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12834452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VAT No. </a:t>
            </a:r>
            <a:r>
              <a:rPr lang="en-GB" sz="700" b="0" i="0" dirty="0">
                <a:solidFill>
                  <a:srgbClr val="000A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363583184</a:t>
            </a:r>
            <a:endParaRPr lang="en-GB" sz="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7ABBA-2D1F-AF49-981A-C294D7117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233" y="5686905"/>
            <a:ext cx="1281417" cy="6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5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58</Words>
  <Application>Microsoft Macintosh PowerPoint</Application>
  <PresentationFormat>A4 Paper (210x297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Alfie Buisson</cp:lastModifiedBy>
  <cp:revision>17</cp:revision>
  <cp:lastPrinted>2019-01-04T16:06:22Z</cp:lastPrinted>
  <dcterms:created xsi:type="dcterms:W3CDTF">2019-01-04T14:33:01Z</dcterms:created>
  <dcterms:modified xsi:type="dcterms:W3CDTF">2024-07-12T11:53:15Z</dcterms:modified>
</cp:coreProperties>
</file>